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4" r:id="rId9"/>
    <p:sldId id="265" r:id="rId10"/>
    <p:sldId id="266" r:id="rId11"/>
    <p:sldId id="267"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6" d="100"/>
          <a:sy n="66" d="100"/>
        </p:scale>
        <p:origin x="668"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BCE0C-0104-1D49-16B1-47BD3186B89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77423436-2D1C-07C8-6B2B-513339C2D17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D47AF7AC-0BE6-A7EB-62CB-001728A0AA48}"/>
              </a:ext>
            </a:extLst>
          </p:cNvPr>
          <p:cNvSpPr>
            <a:spLocks noGrp="1"/>
          </p:cNvSpPr>
          <p:nvPr>
            <p:ph type="dt" sz="half" idx="10"/>
          </p:nvPr>
        </p:nvSpPr>
        <p:spPr/>
        <p:txBody>
          <a:bodyPr/>
          <a:lstStyle/>
          <a:p>
            <a:fld id="{07CBF84F-FE7A-4FD1-A07A-8E41694EDD31}" type="datetimeFigureOut">
              <a:rPr lang="en-IN" smtClean="0"/>
              <a:t>18-01-2023</a:t>
            </a:fld>
            <a:endParaRPr lang="en-IN"/>
          </a:p>
        </p:txBody>
      </p:sp>
      <p:sp>
        <p:nvSpPr>
          <p:cNvPr id="5" name="Footer Placeholder 4">
            <a:extLst>
              <a:ext uri="{FF2B5EF4-FFF2-40B4-BE49-F238E27FC236}">
                <a16:creationId xmlns:a16="http://schemas.microsoft.com/office/drawing/2014/main" id="{0AA71592-ADE9-A8FD-4154-23A617C99606}"/>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5699BCD7-5AD9-21C9-2A4E-06D32AC51F6E}"/>
              </a:ext>
            </a:extLst>
          </p:cNvPr>
          <p:cNvSpPr>
            <a:spLocks noGrp="1"/>
          </p:cNvSpPr>
          <p:nvPr>
            <p:ph type="sldNum" sz="quarter" idx="12"/>
          </p:nvPr>
        </p:nvSpPr>
        <p:spPr/>
        <p:txBody>
          <a:bodyPr/>
          <a:lstStyle/>
          <a:p>
            <a:fld id="{E2D6C620-0C0F-4D9B-A4B8-AC3B02775DF1}" type="slidenum">
              <a:rPr lang="en-IN" smtClean="0"/>
              <a:t>‹#›</a:t>
            </a:fld>
            <a:endParaRPr lang="en-IN"/>
          </a:p>
        </p:txBody>
      </p:sp>
    </p:spTree>
    <p:extLst>
      <p:ext uri="{BB962C8B-B14F-4D97-AF65-F5344CB8AC3E}">
        <p14:creationId xmlns:p14="http://schemas.microsoft.com/office/powerpoint/2010/main" val="8840899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5AADD5-6C58-7C7E-777E-FF4762B0EAD6}"/>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6D72AF8F-3601-1439-C51F-2394E86B4C8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E9DBE49D-11BB-B1E7-86F4-98C1164C9F92}"/>
              </a:ext>
            </a:extLst>
          </p:cNvPr>
          <p:cNvSpPr>
            <a:spLocks noGrp="1"/>
          </p:cNvSpPr>
          <p:nvPr>
            <p:ph type="dt" sz="half" idx="10"/>
          </p:nvPr>
        </p:nvSpPr>
        <p:spPr/>
        <p:txBody>
          <a:bodyPr/>
          <a:lstStyle/>
          <a:p>
            <a:fld id="{07CBF84F-FE7A-4FD1-A07A-8E41694EDD31}" type="datetimeFigureOut">
              <a:rPr lang="en-IN" smtClean="0"/>
              <a:t>18-01-2023</a:t>
            </a:fld>
            <a:endParaRPr lang="en-IN"/>
          </a:p>
        </p:txBody>
      </p:sp>
      <p:sp>
        <p:nvSpPr>
          <p:cNvPr id="5" name="Footer Placeholder 4">
            <a:extLst>
              <a:ext uri="{FF2B5EF4-FFF2-40B4-BE49-F238E27FC236}">
                <a16:creationId xmlns:a16="http://schemas.microsoft.com/office/drawing/2014/main" id="{05674352-D810-4ADB-5460-0F94C0769819}"/>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BA9A82C1-546A-E20E-8CE6-FED3556BA03E}"/>
              </a:ext>
            </a:extLst>
          </p:cNvPr>
          <p:cNvSpPr>
            <a:spLocks noGrp="1"/>
          </p:cNvSpPr>
          <p:nvPr>
            <p:ph type="sldNum" sz="quarter" idx="12"/>
          </p:nvPr>
        </p:nvSpPr>
        <p:spPr/>
        <p:txBody>
          <a:bodyPr/>
          <a:lstStyle/>
          <a:p>
            <a:fld id="{E2D6C620-0C0F-4D9B-A4B8-AC3B02775DF1}" type="slidenum">
              <a:rPr lang="en-IN" smtClean="0"/>
              <a:t>‹#›</a:t>
            </a:fld>
            <a:endParaRPr lang="en-IN"/>
          </a:p>
        </p:txBody>
      </p:sp>
    </p:spTree>
    <p:extLst>
      <p:ext uri="{BB962C8B-B14F-4D97-AF65-F5344CB8AC3E}">
        <p14:creationId xmlns:p14="http://schemas.microsoft.com/office/powerpoint/2010/main" val="5200475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6C3AC5A-A152-5B56-2F82-B1D5A168CAD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F5C34305-E506-1A48-826C-364C12A9ED0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6C277462-EBE8-E829-12E7-EA6CF7D99FC2}"/>
              </a:ext>
            </a:extLst>
          </p:cNvPr>
          <p:cNvSpPr>
            <a:spLocks noGrp="1"/>
          </p:cNvSpPr>
          <p:nvPr>
            <p:ph type="dt" sz="half" idx="10"/>
          </p:nvPr>
        </p:nvSpPr>
        <p:spPr/>
        <p:txBody>
          <a:bodyPr/>
          <a:lstStyle/>
          <a:p>
            <a:fld id="{07CBF84F-FE7A-4FD1-A07A-8E41694EDD31}" type="datetimeFigureOut">
              <a:rPr lang="en-IN" smtClean="0"/>
              <a:t>18-01-2023</a:t>
            </a:fld>
            <a:endParaRPr lang="en-IN"/>
          </a:p>
        </p:txBody>
      </p:sp>
      <p:sp>
        <p:nvSpPr>
          <p:cNvPr id="5" name="Footer Placeholder 4">
            <a:extLst>
              <a:ext uri="{FF2B5EF4-FFF2-40B4-BE49-F238E27FC236}">
                <a16:creationId xmlns:a16="http://schemas.microsoft.com/office/drawing/2014/main" id="{4CA440BD-E81D-BF97-64FD-8FFF75AA43B5}"/>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33F6FA37-E50D-D550-A4C0-4ECA5B19FB84}"/>
              </a:ext>
            </a:extLst>
          </p:cNvPr>
          <p:cNvSpPr>
            <a:spLocks noGrp="1"/>
          </p:cNvSpPr>
          <p:nvPr>
            <p:ph type="sldNum" sz="quarter" idx="12"/>
          </p:nvPr>
        </p:nvSpPr>
        <p:spPr/>
        <p:txBody>
          <a:bodyPr/>
          <a:lstStyle/>
          <a:p>
            <a:fld id="{E2D6C620-0C0F-4D9B-A4B8-AC3B02775DF1}" type="slidenum">
              <a:rPr lang="en-IN" smtClean="0"/>
              <a:t>‹#›</a:t>
            </a:fld>
            <a:endParaRPr lang="en-IN"/>
          </a:p>
        </p:txBody>
      </p:sp>
    </p:spTree>
    <p:extLst>
      <p:ext uri="{BB962C8B-B14F-4D97-AF65-F5344CB8AC3E}">
        <p14:creationId xmlns:p14="http://schemas.microsoft.com/office/powerpoint/2010/main" val="18773622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8834F-168E-F523-D942-F186AA65C2E4}"/>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27FF5FE9-5C34-81F7-59B6-5243725E995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4C855F0B-E796-483C-7D47-C0B40B93CE54}"/>
              </a:ext>
            </a:extLst>
          </p:cNvPr>
          <p:cNvSpPr>
            <a:spLocks noGrp="1"/>
          </p:cNvSpPr>
          <p:nvPr>
            <p:ph type="dt" sz="half" idx="10"/>
          </p:nvPr>
        </p:nvSpPr>
        <p:spPr/>
        <p:txBody>
          <a:bodyPr/>
          <a:lstStyle/>
          <a:p>
            <a:fld id="{07CBF84F-FE7A-4FD1-A07A-8E41694EDD31}" type="datetimeFigureOut">
              <a:rPr lang="en-IN" smtClean="0"/>
              <a:t>18-01-2023</a:t>
            </a:fld>
            <a:endParaRPr lang="en-IN"/>
          </a:p>
        </p:txBody>
      </p:sp>
      <p:sp>
        <p:nvSpPr>
          <p:cNvPr id="5" name="Footer Placeholder 4">
            <a:extLst>
              <a:ext uri="{FF2B5EF4-FFF2-40B4-BE49-F238E27FC236}">
                <a16:creationId xmlns:a16="http://schemas.microsoft.com/office/drawing/2014/main" id="{06C57986-C8D2-E595-62FB-E37F0C6C52CB}"/>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47DECF88-492D-1203-DF63-41AE8EE929B4}"/>
              </a:ext>
            </a:extLst>
          </p:cNvPr>
          <p:cNvSpPr>
            <a:spLocks noGrp="1"/>
          </p:cNvSpPr>
          <p:nvPr>
            <p:ph type="sldNum" sz="quarter" idx="12"/>
          </p:nvPr>
        </p:nvSpPr>
        <p:spPr/>
        <p:txBody>
          <a:bodyPr/>
          <a:lstStyle/>
          <a:p>
            <a:fld id="{E2D6C620-0C0F-4D9B-A4B8-AC3B02775DF1}" type="slidenum">
              <a:rPr lang="en-IN" smtClean="0"/>
              <a:t>‹#›</a:t>
            </a:fld>
            <a:endParaRPr lang="en-IN"/>
          </a:p>
        </p:txBody>
      </p:sp>
    </p:spTree>
    <p:extLst>
      <p:ext uri="{BB962C8B-B14F-4D97-AF65-F5344CB8AC3E}">
        <p14:creationId xmlns:p14="http://schemas.microsoft.com/office/powerpoint/2010/main" val="12226811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45B28D-CB80-0261-4876-0AEDADD0ECB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815FCC76-3DE1-82BE-D48D-D9BD8E0B444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0F90676-AEEF-1894-382F-8C8CF1190325}"/>
              </a:ext>
            </a:extLst>
          </p:cNvPr>
          <p:cNvSpPr>
            <a:spLocks noGrp="1"/>
          </p:cNvSpPr>
          <p:nvPr>
            <p:ph type="dt" sz="half" idx="10"/>
          </p:nvPr>
        </p:nvSpPr>
        <p:spPr/>
        <p:txBody>
          <a:bodyPr/>
          <a:lstStyle/>
          <a:p>
            <a:fld id="{07CBF84F-FE7A-4FD1-A07A-8E41694EDD31}" type="datetimeFigureOut">
              <a:rPr lang="en-IN" smtClean="0"/>
              <a:t>18-01-2023</a:t>
            </a:fld>
            <a:endParaRPr lang="en-IN"/>
          </a:p>
        </p:txBody>
      </p:sp>
      <p:sp>
        <p:nvSpPr>
          <p:cNvPr id="5" name="Footer Placeholder 4">
            <a:extLst>
              <a:ext uri="{FF2B5EF4-FFF2-40B4-BE49-F238E27FC236}">
                <a16:creationId xmlns:a16="http://schemas.microsoft.com/office/drawing/2014/main" id="{F5669201-0DF9-CB8C-378F-000BAF682BB8}"/>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395434A0-C2F7-0738-C741-003318116F34}"/>
              </a:ext>
            </a:extLst>
          </p:cNvPr>
          <p:cNvSpPr>
            <a:spLocks noGrp="1"/>
          </p:cNvSpPr>
          <p:nvPr>
            <p:ph type="sldNum" sz="quarter" idx="12"/>
          </p:nvPr>
        </p:nvSpPr>
        <p:spPr/>
        <p:txBody>
          <a:bodyPr/>
          <a:lstStyle/>
          <a:p>
            <a:fld id="{E2D6C620-0C0F-4D9B-A4B8-AC3B02775DF1}" type="slidenum">
              <a:rPr lang="en-IN" smtClean="0"/>
              <a:t>‹#›</a:t>
            </a:fld>
            <a:endParaRPr lang="en-IN"/>
          </a:p>
        </p:txBody>
      </p:sp>
    </p:spTree>
    <p:extLst>
      <p:ext uri="{BB962C8B-B14F-4D97-AF65-F5344CB8AC3E}">
        <p14:creationId xmlns:p14="http://schemas.microsoft.com/office/powerpoint/2010/main" val="41013054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872BAD-4A96-2C66-3BAA-A23F2123B52B}"/>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40960462-61BC-05BA-8347-D5E4EC2E056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96AA5B85-873D-3EB1-8CEA-96E0EDA74E3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D4F0F08E-C643-B1F8-3194-B397A3527608}"/>
              </a:ext>
            </a:extLst>
          </p:cNvPr>
          <p:cNvSpPr>
            <a:spLocks noGrp="1"/>
          </p:cNvSpPr>
          <p:nvPr>
            <p:ph type="dt" sz="half" idx="10"/>
          </p:nvPr>
        </p:nvSpPr>
        <p:spPr/>
        <p:txBody>
          <a:bodyPr/>
          <a:lstStyle/>
          <a:p>
            <a:fld id="{07CBF84F-FE7A-4FD1-A07A-8E41694EDD31}" type="datetimeFigureOut">
              <a:rPr lang="en-IN" smtClean="0"/>
              <a:t>18-01-2023</a:t>
            </a:fld>
            <a:endParaRPr lang="en-IN"/>
          </a:p>
        </p:txBody>
      </p:sp>
      <p:sp>
        <p:nvSpPr>
          <p:cNvPr id="6" name="Footer Placeholder 5">
            <a:extLst>
              <a:ext uri="{FF2B5EF4-FFF2-40B4-BE49-F238E27FC236}">
                <a16:creationId xmlns:a16="http://schemas.microsoft.com/office/drawing/2014/main" id="{B1A71F92-0401-2830-251B-21C9B29E4FEF}"/>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889B1A31-CDAC-097B-C144-23DE68BAEAFE}"/>
              </a:ext>
            </a:extLst>
          </p:cNvPr>
          <p:cNvSpPr>
            <a:spLocks noGrp="1"/>
          </p:cNvSpPr>
          <p:nvPr>
            <p:ph type="sldNum" sz="quarter" idx="12"/>
          </p:nvPr>
        </p:nvSpPr>
        <p:spPr/>
        <p:txBody>
          <a:bodyPr/>
          <a:lstStyle/>
          <a:p>
            <a:fld id="{E2D6C620-0C0F-4D9B-A4B8-AC3B02775DF1}" type="slidenum">
              <a:rPr lang="en-IN" smtClean="0"/>
              <a:t>‹#›</a:t>
            </a:fld>
            <a:endParaRPr lang="en-IN"/>
          </a:p>
        </p:txBody>
      </p:sp>
    </p:spTree>
    <p:extLst>
      <p:ext uri="{BB962C8B-B14F-4D97-AF65-F5344CB8AC3E}">
        <p14:creationId xmlns:p14="http://schemas.microsoft.com/office/powerpoint/2010/main" val="35956098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58720D-E8F8-DC83-BBE2-09F955826EAA}"/>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2F4FC1FB-4C07-BAEA-A10E-3C5C01FC51F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0C8DC41-2524-686E-D63D-B06CCB0E9A0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EAD857B1-DE4D-83C8-DB3E-7DCDCC8C83E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68419A1-552E-F108-30E1-373A2D2EAF2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59A005E2-2547-3E73-C862-DDE7F0AE57E2}"/>
              </a:ext>
            </a:extLst>
          </p:cNvPr>
          <p:cNvSpPr>
            <a:spLocks noGrp="1"/>
          </p:cNvSpPr>
          <p:nvPr>
            <p:ph type="dt" sz="half" idx="10"/>
          </p:nvPr>
        </p:nvSpPr>
        <p:spPr/>
        <p:txBody>
          <a:bodyPr/>
          <a:lstStyle/>
          <a:p>
            <a:fld id="{07CBF84F-FE7A-4FD1-A07A-8E41694EDD31}" type="datetimeFigureOut">
              <a:rPr lang="en-IN" smtClean="0"/>
              <a:t>18-01-2023</a:t>
            </a:fld>
            <a:endParaRPr lang="en-IN"/>
          </a:p>
        </p:txBody>
      </p:sp>
      <p:sp>
        <p:nvSpPr>
          <p:cNvPr id="8" name="Footer Placeholder 7">
            <a:extLst>
              <a:ext uri="{FF2B5EF4-FFF2-40B4-BE49-F238E27FC236}">
                <a16:creationId xmlns:a16="http://schemas.microsoft.com/office/drawing/2014/main" id="{3854F7DF-29A3-33AA-62A9-489DAEEE9A16}"/>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E72AB57E-BF66-8D73-A717-5E136EE853FF}"/>
              </a:ext>
            </a:extLst>
          </p:cNvPr>
          <p:cNvSpPr>
            <a:spLocks noGrp="1"/>
          </p:cNvSpPr>
          <p:nvPr>
            <p:ph type="sldNum" sz="quarter" idx="12"/>
          </p:nvPr>
        </p:nvSpPr>
        <p:spPr/>
        <p:txBody>
          <a:bodyPr/>
          <a:lstStyle/>
          <a:p>
            <a:fld id="{E2D6C620-0C0F-4D9B-A4B8-AC3B02775DF1}" type="slidenum">
              <a:rPr lang="en-IN" smtClean="0"/>
              <a:t>‹#›</a:t>
            </a:fld>
            <a:endParaRPr lang="en-IN"/>
          </a:p>
        </p:txBody>
      </p:sp>
    </p:spTree>
    <p:extLst>
      <p:ext uri="{BB962C8B-B14F-4D97-AF65-F5344CB8AC3E}">
        <p14:creationId xmlns:p14="http://schemas.microsoft.com/office/powerpoint/2010/main" val="15275794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A52273-096A-88F1-AE3C-D7EDBFD4B7B5}"/>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C5D3845A-911C-D746-9139-62A8C8BF1F01}"/>
              </a:ext>
            </a:extLst>
          </p:cNvPr>
          <p:cNvSpPr>
            <a:spLocks noGrp="1"/>
          </p:cNvSpPr>
          <p:nvPr>
            <p:ph type="dt" sz="half" idx="10"/>
          </p:nvPr>
        </p:nvSpPr>
        <p:spPr/>
        <p:txBody>
          <a:bodyPr/>
          <a:lstStyle/>
          <a:p>
            <a:fld id="{07CBF84F-FE7A-4FD1-A07A-8E41694EDD31}" type="datetimeFigureOut">
              <a:rPr lang="en-IN" smtClean="0"/>
              <a:t>18-01-2023</a:t>
            </a:fld>
            <a:endParaRPr lang="en-IN"/>
          </a:p>
        </p:txBody>
      </p:sp>
      <p:sp>
        <p:nvSpPr>
          <p:cNvPr id="4" name="Footer Placeholder 3">
            <a:extLst>
              <a:ext uri="{FF2B5EF4-FFF2-40B4-BE49-F238E27FC236}">
                <a16:creationId xmlns:a16="http://schemas.microsoft.com/office/drawing/2014/main" id="{7A168492-DA73-F9E4-0050-3A6965A51264}"/>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A1515097-A101-EBD1-5521-4B2443D23946}"/>
              </a:ext>
            </a:extLst>
          </p:cNvPr>
          <p:cNvSpPr>
            <a:spLocks noGrp="1"/>
          </p:cNvSpPr>
          <p:nvPr>
            <p:ph type="sldNum" sz="quarter" idx="12"/>
          </p:nvPr>
        </p:nvSpPr>
        <p:spPr/>
        <p:txBody>
          <a:bodyPr/>
          <a:lstStyle/>
          <a:p>
            <a:fld id="{E2D6C620-0C0F-4D9B-A4B8-AC3B02775DF1}" type="slidenum">
              <a:rPr lang="en-IN" smtClean="0"/>
              <a:t>‹#›</a:t>
            </a:fld>
            <a:endParaRPr lang="en-IN"/>
          </a:p>
        </p:txBody>
      </p:sp>
    </p:spTree>
    <p:extLst>
      <p:ext uri="{BB962C8B-B14F-4D97-AF65-F5344CB8AC3E}">
        <p14:creationId xmlns:p14="http://schemas.microsoft.com/office/powerpoint/2010/main" val="28375679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EA1DB37-95A4-1C21-C275-2D5AB3C133BC}"/>
              </a:ext>
            </a:extLst>
          </p:cNvPr>
          <p:cNvSpPr>
            <a:spLocks noGrp="1"/>
          </p:cNvSpPr>
          <p:nvPr>
            <p:ph type="dt" sz="half" idx="10"/>
          </p:nvPr>
        </p:nvSpPr>
        <p:spPr/>
        <p:txBody>
          <a:bodyPr/>
          <a:lstStyle/>
          <a:p>
            <a:fld id="{07CBF84F-FE7A-4FD1-A07A-8E41694EDD31}" type="datetimeFigureOut">
              <a:rPr lang="en-IN" smtClean="0"/>
              <a:t>18-01-2023</a:t>
            </a:fld>
            <a:endParaRPr lang="en-IN"/>
          </a:p>
        </p:txBody>
      </p:sp>
      <p:sp>
        <p:nvSpPr>
          <p:cNvPr id="3" name="Footer Placeholder 2">
            <a:extLst>
              <a:ext uri="{FF2B5EF4-FFF2-40B4-BE49-F238E27FC236}">
                <a16:creationId xmlns:a16="http://schemas.microsoft.com/office/drawing/2014/main" id="{278C6501-0EE8-12A4-92CD-82A7916A4B5D}"/>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B5CE8AF8-F2EA-0A51-529C-8148147D5BD3}"/>
              </a:ext>
            </a:extLst>
          </p:cNvPr>
          <p:cNvSpPr>
            <a:spLocks noGrp="1"/>
          </p:cNvSpPr>
          <p:nvPr>
            <p:ph type="sldNum" sz="quarter" idx="12"/>
          </p:nvPr>
        </p:nvSpPr>
        <p:spPr/>
        <p:txBody>
          <a:bodyPr/>
          <a:lstStyle/>
          <a:p>
            <a:fld id="{E2D6C620-0C0F-4D9B-A4B8-AC3B02775DF1}" type="slidenum">
              <a:rPr lang="en-IN" smtClean="0"/>
              <a:t>‹#›</a:t>
            </a:fld>
            <a:endParaRPr lang="en-IN"/>
          </a:p>
        </p:txBody>
      </p:sp>
    </p:spTree>
    <p:extLst>
      <p:ext uri="{BB962C8B-B14F-4D97-AF65-F5344CB8AC3E}">
        <p14:creationId xmlns:p14="http://schemas.microsoft.com/office/powerpoint/2010/main" val="26978583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B47B4-597B-7945-4D2C-E7C646A8195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79FE27C5-BB22-641B-7B3F-359DB5566DA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1C409552-BA8C-D069-CA31-23642235FE0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6866E9A-76A7-1E7C-41CE-7A9C4E756637}"/>
              </a:ext>
            </a:extLst>
          </p:cNvPr>
          <p:cNvSpPr>
            <a:spLocks noGrp="1"/>
          </p:cNvSpPr>
          <p:nvPr>
            <p:ph type="dt" sz="half" idx="10"/>
          </p:nvPr>
        </p:nvSpPr>
        <p:spPr/>
        <p:txBody>
          <a:bodyPr/>
          <a:lstStyle/>
          <a:p>
            <a:fld id="{07CBF84F-FE7A-4FD1-A07A-8E41694EDD31}" type="datetimeFigureOut">
              <a:rPr lang="en-IN" smtClean="0"/>
              <a:t>18-01-2023</a:t>
            </a:fld>
            <a:endParaRPr lang="en-IN"/>
          </a:p>
        </p:txBody>
      </p:sp>
      <p:sp>
        <p:nvSpPr>
          <p:cNvPr id="6" name="Footer Placeholder 5">
            <a:extLst>
              <a:ext uri="{FF2B5EF4-FFF2-40B4-BE49-F238E27FC236}">
                <a16:creationId xmlns:a16="http://schemas.microsoft.com/office/drawing/2014/main" id="{D5515D59-AC75-63F2-F0DD-B57548711ACA}"/>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B5384B19-C0F2-7477-E8CA-81B9B593A519}"/>
              </a:ext>
            </a:extLst>
          </p:cNvPr>
          <p:cNvSpPr>
            <a:spLocks noGrp="1"/>
          </p:cNvSpPr>
          <p:nvPr>
            <p:ph type="sldNum" sz="quarter" idx="12"/>
          </p:nvPr>
        </p:nvSpPr>
        <p:spPr/>
        <p:txBody>
          <a:bodyPr/>
          <a:lstStyle/>
          <a:p>
            <a:fld id="{E2D6C620-0C0F-4D9B-A4B8-AC3B02775DF1}" type="slidenum">
              <a:rPr lang="en-IN" smtClean="0"/>
              <a:t>‹#›</a:t>
            </a:fld>
            <a:endParaRPr lang="en-IN"/>
          </a:p>
        </p:txBody>
      </p:sp>
    </p:spTree>
    <p:extLst>
      <p:ext uri="{BB962C8B-B14F-4D97-AF65-F5344CB8AC3E}">
        <p14:creationId xmlns:p14="http://schemas.microsoft.com/office/powerpoint/2010/main" val="7543222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298BE6-1400-20C2-9B6A-BA166697262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F3F8683B-3CF6-D742-BDE4-439576674D1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FEBE339F-5F4B-8C7E-C433-3BAD3BB7BD4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69B1B37-61D6-DA44-CE4A-568A854E6785}"/>
              </a:ext>
            </a:extLst>
          </p:cNvPr>
          <p:cNvSpPr>
            <a:spLocks noGrp="1"/>
          </p:cNvSpPr>
          <p:nvPr>
            <p:ph type="dt" sz="half" idx="10"/>
          </p:nvPr>
        </p:nvSpPr>
        <p:spPr/>
        <p:txBody>
          <a:bodyPr/>
          <a:lstStyle/>
          <a:p>
            <a:fld id="{07CBF84F-FE7A-4FD1-A07A-8E41694EDD31}" type="datetimeFigureOut">
              <a:rPr lang="en-IN" smtClean="0"/>
              <a:t>18-01-2023</a:t>
            </a:fld>
            <a:endParaRPr lang="en-IN"/>
          </a:p>
        </p:txBody>
      </p:sp>
      <p:sp>
        <p:nvSpPr>
          <p:cNvPr id="6" name="Footer Placeholder 5">
            <a:extLst>
              <a:ext uri="{FF2B5EF4-FFF2-40B4-BE49-F238E27FC236}">
                <a16:creationId xmlns:a16="http://schemas.microsoft.com/office/drawing/2014/main" id="{13981797-0200-0D25-31A9-5D9CB24FC07F}"/>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3A97CE51-FF9A-FE45-8E08-86F0862F2E20}"/>
              </a:ext>
            </a:extLst>
          </p:cNvPr>
          <p:cNvSpPr>
            <a:spLocks noGrp="1"/>
          </p:cNvSpPr>
          <p:nvPr>
            <p:ph type="sldNum" sz="quarter" idx="12"/>
          </p:nvPr>
        </p:nvSpPr>
        <p:spPr/>
        <p:txBody>
          <a:bodyPr/>
          <a:lstStyle/>
          <a:p>
            <a:fld id="{E2D6C620-0C0F-4D9B-A4B8-AC3B02775DF1}" type="slidenum">
              <a:rPr lang="en-IN" smtClean="0"/>
              <a:t>‹#›</a:t>
            </a:fld>
            <a:endParaRPr lang="en-IN"/>
          </a:p>
        </p:txBody>
      </p:sp>
    </p:spTree>
    <p:extLst>
      <p:ext uri="{BB962C8B-B14F-4D97-AF65-F5344CB8AC3E}">
        <p14:creationId xmlns:p14="http://schemas.microsoft.com/office/powerpoint/2010/main" val="3810242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C065D6C-BC4F-6923-05C4-DFF54B3E6BE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7BE67B17-77BA-0F5B-8D56-E862B05E862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85F6D099-4440-0E99-9458-B14E302B357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CBF84F-FE7A-4FD1-A07A-8E41694EDD31}" type="datetimeFigureOut">
              <a:rPr lang="en-IN" smtClean="0"/>
              <a:t>18-01-2023</a:t>
            </a:fld>
            <a:endParaRPr lang="en-IN"/>
          </a:p>
        </p:txBody>
      </p:sp>
      <p:sp>
        <p:nvSpPr>
          <p:cNvPr id="5" name="Footer Placeholder 4">
            <a:extLst>
              <a:ext uri="{FF2B5EF4-FFF2-40B4-BE49-F238E27FC236}">
                <a16:creationId xmlns:a16="http://schemas.microsoft.com/office/drawing/2014/main" id="{4A1C50CB-BD9E-1017-CC30-288200F952C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3498D2C3-2DBD-2FD8-DED7-6EF6D720D56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D6C620-0C0F-4D9B-A4B8-AC3B02775DF1}" type="slidenum">
              <a:rPr lang="en-IN" smtClean="0"/>
              <a:t>‹#›</a:t>
            </a:fld>
            <a:endParaRPr lang="en-IN"/>
          </a:p>
        </p:txBody>
      </p:sp>
    </p:spTree>
    <p:extLst>
      <p:ext uri="{BB962C8B-B14F-4D97-AF65-F5344CB8AC3E}">
        <p14:creationId xmlns:p14="http://schemas.microsoft.com/office/powerpoint/2010/main" val="16095143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6A3B03-1C94-9592-4B41-4876C2F9D498}"/>
              </a:ext>
            </a:extLst>
          </p:cNvPr>
          <p:cNvSpPr>
            <a:spLocks noGrp="1"/>
          </p:cNvSpPr>
          <p:nvPr>
            <p:ph type="ctrTitle"/>
          </p:nvPr>
        </p:nvSpPr>
        <p:spPr>
          <a:xfrm>
            <a:off x="789273" y="327259"/>
            <a:ext cx="9878727" cy="1001027"/>
          </a:xfrm>
        </p:spPr>
        <p:txBody>
          <a:bodyPr>
            <a:normAutofit/>
          </a:bodyPr>
          <a:lstStyle/>
          <a:p>
            <a:pPr algn="l"/>
            <a:r>
              <a:rPr lang="en-IN" u="sng" dirty="0"/>
              <a:t>Merkle Trees</a:t>
            </a:r>
          </a:p>
        </p:txBody>
      </p:sp>
      <p:sp>
        <p:nvSpPr>
          <p:cNvPr id="3" name="Subtitle 2">
            <a:extLst>
              <a:ext uri="{FF2B5EF4-FFF2-40B4-BE49-F238E27FC236}">
                <a16:creationId xmlns:a16="http://schemas.microsoft.com/office/drawing/2014/main" id="{DEF2CA1F-BDBC-3BF1-05D5-C445D0F4DDD9}"/>
              </a:ext>
            </a:extLst>
          </p:cNvPr>
          <p:cNvSpPr>
            <a:spLocks noGrp="1"/>
          </p:cNvSpPr>
          <p:nvPr>
            <p:ph type="subTitle" idx="1"/>
          </p:nvPr>
        </p:nvSpPr>
        <p:spPr>
          <a:xfrm>
            <a:off x="789273" y="1501541"/>
            <a:ext cx="10751418" cy="5029199"/>
          </a:xfrm>
        </p:spPr>
        <p:txBody>
          <a:bodyPr/>
          <a:lstStyle/>
          <a:p>
            <a:pPr marL="342900" indent="-342900" algn="l">
              <a:buFont typeface="Arial" panose="020B0604020202020204" pitchFamily="34" charset="0"/>
              <a:buChar char="•"/>
            </a:pPr>
            <a:r>
              <a:rPr lang="en-US" dirty="0"/>
              <a:t>A Merkle tree is a binary hash tree. It is named after its inventor Ralph Merkle.</a:t>
            </a:r>
          </a:p>
          <a:p>
            <a:pPr marL="342900" indent="-342900" algn="l">
              <a:buFont typeface="Arial" panose="020B0604020202020204" pitchFamily="34" charset="0"/>
              <a:buChar char="•"/>
            </a:pPr>
            <a:r>
              <a:rPr lang="en-US" dirty="0"/>
              <a:t>Merkle trees are constructed by hashing paired data (usually transactions at the leaf level), then again hashing the hashed outputs all the way up to the root node, called the Merkle roots.</a:t>
            </a:r>
          </a:p>
          <a:p>
            <a:pPr marL="342900" indent="-342900" algn="l">
              <a:buFont typeface="Arial" panose="020B0604020202020204" pitchFamily="34" charset="0"/>
              <a:buChar char="•"/>
            </a:pPr>
            <a:r>
              <a:rPr lang="en-IN" dirty="0"/>
              <a:t>It is constructed bottom-up. </a:t>
            </a:r>
          </a:p>
          <a:p>
            <a:pPr marL="342900" indent="-342900" algn="l">
              <a:buFont typeface="Arial" panose="020B0604020202020204" pitchFamily="34" charset="0"/>
              <a:buChar char="•"/>
            </a:pPr>
            <a:r>
              <a:rPr lang="en-US" dirty="0"/>
              <a:t>The Merkle tree is tamper-proof. A slight change in data at any level in the tree, the hash will not mash the hash stored one level up until the root node.</a:t>
            </a:r>
            <a:endParaRPr lang="en-IN" dirty="0"/>
          </a:p>
          <a:p>
            <a:pPr marL="342900" indent="-342900" algn="l">
              <a:buFont typeface="Arial" panose="020B0604020202020204" pitchFamily="34" charset="0"/>
              <a:buChar char="•"/>
            </a:pPr>
            <a:r>
              <a:rPr lang="en-US" dirty="0"/>
              <a:t>The hashes in the tree change even if the order of the transactions is changed.</a:t>
            </a:r>
          </a:p>
          <a:p>
            <a:pPr marL="342900" indent="-342900" algn="l">
              <a:buFont typeface="Arial" panose="020B0604020202020204" pitchFamily="34" charset="0"/>
              <a:buChar char="•"/>
            </a:pPr>
            <a:r>
              <a:rPr lang="en-US" dirty="0"/>
              <a:t>Merkle is a binary tree so if the number of transactions in a block is odd then the last transaction is duplicated to make it even.</a:t>
            </a:r>
          </a:p>
          <a:p>
            <a:pPr marL="342900" indent="-342900" algn="l">
              <a:buFont typeface="Arial" panose="020B0604020202020204" pitchFamily="34" charset="0"/>
              <a:buChar char="•"/>
            </a:pPr>
            <a:r>
              <a:rPr lang="en-US" dirty="0"/>
              <a:t>Merkle trees are used to verify if a specific transaction belongs to a particular block.</a:t>
            </a:r>
          </a:p>
          <a:p>
            <a:pPr marL="342900" indent="-342900" algn="l">
              <a:buFont typeface="Arial" panose="020B0604020202020204" pitchFamily="34" charset="0"/>
              <a:buChar char="•"/>
            </a:pPr>
            <a:endParaRPr lang="en-US" dirty="0"/>
          </a:p>
          <a:p>
            <a:pPr marL="342900" indent="-342900" algn="l">
              <a:buFont typeface="Arial" panose="020B0604020202020204" pitchFamily="34" charset="0"/>
              <a:buChar char="•"/>
            </a:pPr>
            <a:endParaRPr lang="en-IN" dirty="0"/>
          </a:p>
        </p:txBody>
      </p:sp>
    </p:spTree>
    <p:extLst>
      <p:ext uri="{BB962C8B-B14F-4D97-AF65-F5344CB8AC3E}">
        <p14:creationId xmlns:p14="http://schemas.microsoft.com/office/powerpoint/2010/main" val="42535980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22B69C-A2FA-E4B6-565E-D03710F71100}"/>
              </a:ext>
            </a:extLst>
          </p:cNvPr>
          <p:cNvSpPr>
            <a:spLocks noGrp="1"/>
          </p:cNvSpPr>
          <p:nvPr>
            <p:ph type="title"/>
          </p:nvPr>
        </p:nvSpPr>
        <p:spPr/>
        <p:txBody>
          <a:bodyPr/>
          <a:lstStyle/>
          <a:p>
            <a:r>
              <a:rPr lang="en-US" u="sng" dirty="0"/>
              <a:t>Some of the features of private blockchain are:</a:t>
            </a:r>
            <a:endParaRPr lang="en-IN" u="sng" dirty="0"/>
          </a:p>
        </p:txBody>
      </p:sp>
      <p:sp>
        <p:nvSpPr>
          <p:cNvPr id="3" name="Content Placeholder 2">
            <a:extLst>
              <a:ext uri="{FF2B5EF4-FFF2-40B4-BE49-F238E27FC236}">
                <a16:creationId xmlns:a16="http://schemas.microsoft.com/office/drawing/2014/main" id="{0B68D75B-6688-0818-CE14-AB230962BDB7}"/>
              </a:ext>
            </a:extLst>
          </p:cNvPr>
          <p:cNvSpPr>
            <a:spLocks noGrp="1"/>
          </p:cNvSpPr>
          <p:nvPr>
            <p:ph idx="1"/>
          </p:nvPr>
        </p:nvSpPr>
        <p:spPr/>
        <p:txBody>
          <a:bodyPr/>
          <a:lstStyle/>
          <a:p>
            <a:r>
              <a:rPr lang="en-US" b="1" dirty="0"/>
              <a:t>Full Privacy </a:t>
            </a:r>
            <a:r>
              <a:rPr lang="en-US" dirty="0"/>
              <a:t>– It focus on privacy concerns. </a:t>
            </a:r>
          </a:p>
          <a:p>
            <a:r>
              <a:rPr lang="en-US" dirty="0"/>
              <a:t>Private Blockchain is more centralized.</a:t>
            </a:r>
          </a:p>
          <a:p>
            <a:r>
              <a:rPr lang="en-US" b="1" dirty="0"/>
              <a:t>High Efficiency and Faster Transactions </a:t>
            </a:r>
            <a:r>
              <a:rPr lang="en-US" dirty="0"/>
              <a:t>–When you distribute the nodes locally, but also have much less nodes to participate in the ledger, the performance is faster. </a:t>
            </a:r>
          </a:p>
          <a:p>
            <a:r>
              <a:rPr lang="en-US" b="1" dirty="0"/>
              <a:t>Better Scalability </a:t>
            </a:r>
            <a:r>
              <a:rPr lang="en-US" dirty="0"/>
              <a:t>- Being able to add nodes and services on demand can provide a great advantage to the enterprise.</a:t>
            </a:r>
            <a:endParaRPr lang="en-IN" dirty="0"/>
          </a:p>
        </p:txBody>
      </p:sp>
    </p:spTree>
    <p:extLst>
      <p:ext uri="{BB962C8B-B14F-4D97-AF65-F5344CB8AC3E}">
        <p14:creationId xmlns:p14="http://schemas.microsoft.com/office/powerpoint/2010/main" val="34817146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Table&#10;&#10;Description automatically generated">
            <a:extLst>
              <a:ext uri="{FF2B5EF4-FFF2-40B4-BE49-F238E27FC236}">
                <a16:creationId xmlns:a16="http://schemas.microsoft.com/office/drawing/2014/main" id="{72FE12C5-30BB-2CCD-05C9-5D0FDF5D8AE4}"/>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78028" y="115504"/>
            <a:ext cx="9047749" cy="6410424"/>
          </a:xfrm>
        </p:spPr>
      </p:pic>
    </p:spTree>
    <p:extLst>
      <p:ext uri="{BB962C8B-B14F-4D97-AF65-F5344CB8AC3E}">
        <p14:creationId xmlns:p14="http://schemas.microsoft.com/office/powerpoint/2010/main" val="3742250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Diagram&#10;&#10;Description automatically generated">
            <a:extLst>
              <a:ext uri="{FF2B5EF4-FFF2-40B4-BE49-F238E27FC236}">
                <a16:creationId xmlns:a16="http://schemas.microsoft.com/office/drawing/2014/main" id="{78E15AD8-D3BD-0996-5F74-C89FB3F72B1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7141" y="298384"/>
            <a:ext cx="11136430" cy="6468176"/>
          </a:xfrm>
          <a:prstGeom prst="rect">
            <a:avLst/>
          </a:prstGeom>
        </p:spPr>
      </p:pic>
    </p:spTree>
    <p:extLst>
      <p:ext uri="{BB962C8B-B14F-4D97-AF65-F5344CB8AC3E}">
        <p14:creationId xmlns:p14="http://schemas.microsoft.com/office/powerpoint/2010/main" val="19663654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94CAA8-E977-A03F-E7A3-7032C888F2F8}"/>
              </a:ext>
            </a:extLst>
          </p:cNvPr>
          <p:cNvSpPr>
            <a:spLocks noGrp="1"/>
          </p:cNvSpPr>
          <p:nvPr>
            <p:ph type="title"/>
          </p:nvPr>
        </p:nvSpPr>
        <p:spPr>
          <a:xfrm>
            <a:off x="838200" y="202131"/>
            <a:ext cx="10515600" cy="770021"/>
          </a:xfrm>
        </p:spPr>
        <p:txBody>
          <a:bodyPr/>
          <a:lstStyle/>
          <a:p>
            <a:r>
              <a:rPr lang="en-IN" u="sng" dirty="0"/>
              <a:t>Distributed Consensus:</a:t>
            </a:r>
          </a:p>
        </p:txBody>
      </p:sp>
      <p:sp>
        <p:nvSpPr>
          <p:cNvPr id="3" name="Content Placeholder 2">
            <a:extLst>
              <a:ext uri="{FF2B5EF4-FFF2-40B4-BE49-F238E27FC236}">
                <a16:creationId xmlns:a16="http://schemas.microsoft.com/office/drawing/2014/main" id="{57B04BBF-2DE0-F84B-CBF2-838FE0628A1A}"/>
              </a:ext>
            </a:extLst>
          </p:cNvPr>
          <p:cNvSpPr>
            <a:spLocks noGrp="1"/>
          </p:cNvSpPr>
          <p:nvPr>
            <p:ph idx="1"/>
          </p:nvPr>
        </p:nvSpPr>
        <p:spPr>
          <a:xfrm>
            <a:off x="838200" y="972152"/>
            <a:ext cx="10515600" cy="5683717"/>
          </a:xfrm>
        </p:spPr>
        <p:txBody>
          <a:bodyPr>
            <a:normAutofit lnSpcReduction="10000"/>
          </a:bodyPr>
          <a:lstStyle/>
          <a:p>
            <a:r>
              <a:rPr lang="en-US" dirty="0"/>
              <a:t>The biggest challenge in a decentralized system is achieving consensus about which node will propose the new block.</a:t>
            </a:r>
          </a:p>
          <a:p>
            <a:r>
              <a:rPr lang="en-US" dirty="0"/>
              <a:t>The best strategy is that only one node should propose a block at a time and the rest of the nodes should validate the transactions in the block and add to their blockchains if transactions are valid.</a:t>
            </a:r>
          </a:p>
          <a:p>
            <a:r>
              <a:rPr lang="en-US" dirty="0"/>
              <a:t>If any one node proposes a block and the rest of the nodes agree on it, then all those nodes add that block to their respective blockchains.</a:t>
            </a:r>
          </a:p>
          <a:p>
            <a:r>
              <a:rPr lang="en-US" dirty="0"/>
              <a:t>The agreement about who proposes a block is called consensus.</a:t>
            </a:r>
          </a:p>
          <a:p>
            <a:r>
              <a:rPr lang="en-US" dirty="0"/>
              <a:t>The system is designed in such a manner that players are rewarded for playing by the rules and penalized for bad behavior. Hence, the reward becomes a reason for everyone playing by the rules.</a:t>
            </a:r>
          </a:p>
          <a:p>
            <a:r>
              <a:rPr lang="en-US" dirty="0"/>
              <a:t>The goal of consensus is to ensure that the network is robust enough to sustain various types of attacks.</a:t>
            </a:r>
            <a:endParaRPr lang="en-IN" dirty="0"/>
          </a:p>
        </p:txBody>
      </p:sp>
    </p:spTree>
    <p:extLst>
      <p:ext uri="{BB962C8B-B14F-4D97-AF65-F5344CB8AC3E}">
        <p14:creationId xmlns:p14="http://schemas.microsoft.com/office/powerpoint/2010/main" val="31420046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4364D6-56D3-C88C-A4A7-9C6983668E84}"/>
              </a:ext>
            </a:extLst>
          </p:cNvPr>
          <p:cNvSpPr>
            <a:spLocks noGrp="1"/>
          </p:cNvSpPr>
          <p:nvPr>
            <p:ph type="title"/>
          </p:nvPr>
        </p:nvSpPr>
        <p:spPr/>
        <p:txBody>
          <a:bodyPr/>
          <a:lstStyle/>
          <a:p>
            <a:r>
              <a:rPr lang="en-IN" u="sng" dirty="0"/>
              <a:t>LIFE OF BLOCKCHAIN APPLICATIONS:</a:t>
            </a:r>
          </a:p>
        </p:txBody>
      </p:sp>
      <p:sp>
        <p:nvSpPr>
          <p:cNvPr id="3" name="Content Placeholder 2">
            <a:extLst>
              <a:ext uri="{FF2B5EF4-FFF2-40B4-BE49-F238E27FC236}">
                <a16:creationId xmlns:a16="http://schemas.microsoft.com/office/drawing/2014/main" id="{6F3FDB0A-B3CD-1C8E-A3D1-10A01DD68615}"/>
              </a:ext>
            </a:extLst>
          </p:cNvPr>
          <p:cNvSpPr>
            <a:spLocks noGrp="1"/>
          </p:cNvSpPr>
          <p:nvPr>
            <p:ph idx="1"/>
          </p:nvPr>
        </p:nvSpPr>
        <p:spPr/>
        <p:txBody>
          <a:bodyPr>
            <a:normAutofit fontScale="92500" lnSpcReduction="20000"/>
          </a:bodyPr>
          <a:lstStyle/>
          <a:p>
            <a:r>
              <a:rPr lang="en-US" dirty="0"/>
              <a:t>Blockchain can be implemented fully for creating a decentralized system or partially by using blockchain as a backend. </a:t>
            </a:r>
          </a:p>
          <a:p>
            <a:r>
              <a:rPr lang="en-US" dirty="0"/>
              <a:t>Bitcoin blockchain is an example of a decentralized blockchain application where every transaction is broadcast to the entire network. </a:t>
            </a:r>
          </a:p>
          <a:p>
            <a:r>
              <a:rPr lang="en-US" dirty="0"/>
              <a:t>A web application is built and hosted in a centralized web server that makes Bitcoin blockchain updates when required.</a:t>
            </a:r>
          </a:p>
          <a:p>
            <a:r>
              <a:rPr lang="en-US" dirty="0"/>
              <a:t>Every node is self-sufficient and maintains its own copies of the blockchain database.</a:t>
            </a:r>
          </a:p>
          <a:p>
            <a:r>
              <a:rPr lang="en-US" dirty="0"/>
              <a:t> Blockchain applications with no centralized servers are the purest decentralized applications; they are usually public blockchains. </a:t>
            </a:r>
          </a:p>
          <a:p>
            <a:r>
              <a:rPr lang="en-US" dirty="0"/>
              <a:t>Public blockchains rarely use the infrastructure from cloud service providers whereas private blockchains use cloud.</a:t>
            </a:r>
            <a:endParaRPr lang="en-IN" dirty="0"/>
          </a:p>
        </p:txBody>
      </p:sp>
    </p:spTree>
    <p:extLst>
      <p:ext uri="{BB962C8B-B14F-4D97-AF65-F5344CB8AC3E}">
        <p14:creationId xmlns:p14="http://schemas.microsoft.com/office/powerpoint/2010/main" val="11952050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Content Placeholder 8" descr="Chart&#10;&#10;Description automatically generated with low confidence">
            <a:extLst>
              <a:ext uri="{FF2B5EF4-FFF2-40B4-BE49-F238E27FC236}">
                <a16:creationId xmlns:a16="http://schemas.microsoft.com/office/drawing/2014/main" id="{0CD6E17E-D89B-2678-89C1-CF440B467E77}"/>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46480" y="972153"/>
            <a:ext cx="10657840" cy="5520722"/>
          </a:xfrm>
        </p:spPr>
      </p:pic>
    </p:spTree>
    <p:extLst>
      <p:ext uri="{BB962C8B-B14F-4D97-AF65-F5344CB8AC3E}">
        <p14:creationId xmlns:p14="http://schemas.microsoft.com/office/powerpoint/2010/main" val="23692406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B0A7D-2C26-C9B5-D7CE-8AF8CBBF08E2}"/>
              </a:ext>
            </a:extLst>
          </p:cNvPr>
          <p:cNvSpPr>
            <a:spLocks noGrp="1"/>
          </p:cNvSpPr>
          <p:nvPr>
            <p:ph type="title"/>
          </p:nvPr>
        </p:nvSpPr>
        <p:spPr/>
        <p:txBody>
          <a:bodyPr/>
          <a:lstStyle/>
          <a:p>
            <a:r>
              <a:rPr lang="en-IN" u="sng" dirty="0"/>
              <a:t>PUBLIC AND PRIVATE BLOCKCHAIN:</a:t>
            </a:r>
          </a:p>
        </p:txBody>
      </p:sp>
      <p:sp>
        <p:nvSpPr>
          <p:cNvPr id="3" name="Content Placeholder 2">
            <a:extLst>
              <a:ext uri="{FF2B5EF4-FFF2-40B4-BE49-F238E27FC236}">
                <a16:creationId xmlns:a16="http://schemas.microsoft.com/office/drawing/2014/main" id="{DF5522D1-3003-09E0-14D5-565727F9E21C}"/>
              </a:ext>
            </a:extLst>
          </p:cNvPr>
          <p:cNvSpPr>
            <a:spLocks noGrp="1"/>
          </p:cNvSpPr>
          <p:nvPr>
            <p:ph idx="1"/>
          </p:nvPr>
        </p:nvSpPr>
        <p:spPr/>
        <p:txBody>
          <a:bodyPr/>
          <a:lstStyle/>
          <a:p>
            <a:r>
              <a:rPr lang="en-US" b="1" dirty="0"/>
              <a:t>Public blockchain- </a:t>
            </a:r>
            <a:r>
              <a:rPr lang="en-US" dirty="0"/>
              <a:t>is open networks that allow anyone to participate without any prior permission. </a:t>
            </a:r>
          </a:p>
          <a:p>
            <a:r>
              <a:rPr lang="en-US" dirty="0"/>
              <a:t>In this type of blockchain anyone can join the network and read, write, or participate within the blockchain. </a:t>
            </a:r>
          </a:p>
          <a:p>
            <a:r>
              <a:rPr lang="en-US" dirty="0"/>
              <a:t>A public blockchain is decentralized and does not have a single entity which controls the network. </a:t>
            </a:r>
          </a:p>
          <a:p>
            <a:r>
              <a:rPr lang="en-US" dirty="0"/>
              <a:t>Data on a public blockchain are secure as it is not possible to modify or alter data once they have been validated on the blockchain.</a:t>
            </a:r>
            <a:endParaRPr lang="en-IN" dirty="0"/>
          </a:p>
        </p:txBody>
      </p:sp>
    </p:spTree>
    <p:extLst>
      <p:ext uri="{BB962C8B-B14F-4D97-AF65-F5344CB8AC3E}">
        <p14:creationId xmlns:p14="http://schemas.microsoft.com/office/powerpoint/2010/main" val="35294961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6B0441-B69A-CDC1-DAC1-D91CBCAF553E}"/>
              </a:ext>
            </a:extLst>
          </p:cNvPr>
          <p:cNvSpPr>
            <a:spLocks noGrp="1"/>
          </p:cNvSpPr>
          <p:nvPr>
            <p:ph type="title"/>
          </p:nvPr>
        </p:nvSpPr>
        <p:spPr>
          <a:xfrm>
            <a:off x="372177" y="202131"/>
            <a:ext cx="11293641" cy="760395"/>
          </a:xfrm>
        </p:spPr>
        <p:txBody>
          <a:bodyPr>
            <a:normAutofit/>
          </a:bodyPr>
          <a:lstStyle/>
          <a:p>
            <a:r>
              <a:rPr lang="en-US" u="sng" dirty="0"/>
              <a:t>Some features of public blockchain are: </a:t>
            </a:r>
            <a:endParaRPr lang="en-IN" u="sng" dirty="0"/>
          </a:p>
        </p:txBody>
      </p:sp>
      <p:sp>
        <p:nvSpPr>
          <p:cNvPr id="3" name="Content Placeholder 2">
            <a:extLst>
              <a:ext uri="{FF2B5EF4-FFF2-40B4-BE49-F238E27FC236}">
                <a16:creationId xmlns:a16="http://schemas.microsoft.com/office/drawing/2014/main" id="{D9C2118B-1EFA-80EA-6DEB-C0BA406CBB69}"/>
              </a:ext>
            </a:extLst>
          </p:cNvPr>
          <p:cNvSpPr>
            <a:spLocks noGrp="1"/>
          </p:cNvSpPr>
          <p:nvPr>
            <p:ph idx="1"/>
          </p:nvPr>
        </p:nvSpPr>
        <p:spPr>
          <a:xfrm>
            <a:off x="346509" y="962526"/>
            <a:ext cx="11473313" cy="5214437"/>
          </a:xfrm>
        </p:spPr>
        <p:txBody>
          <a:bodyPr/>
          <a:lstStyle/>
          <a:p>
            <a:r>
              <a:rPr lang="en-US" b="1" dirty="0"/>
              <a:t>High Security </a:t>
            </a:r>
            <a:r>
              <a:rPr lang="en-US" dirty="0"/>
              <a:t>– It is secure due to Mining. </a:t>
            </a:r>
          </a:p>
          <a:p>
            <a:r>
              <a:rPr lang="en-US" b="1" dirty="0"/>
              <a:t>Open Environment </a:t>
            </a:r>
            <a:r>
              <a:rPr lang="en-US" dirty="0"/>
              <a:t>– The public blockchain is open for all. </a:t>
            </a:r>
          </a:p>
          <a:p>
            <a:r>
              <a:rPr lang="en-US" b="1" dirty="0"/>
              <a:t>Anonymous Nature </a:t>
            </a:r>
            <a:r>
              <a:rPr lang="en-US" dirty="0"/>
              <a:t>– In public blockchain everyone is anonymous. There is no need to use your real name or real identity, therefore everything would stay hidden, and no one can track you based on that.</a:t>
            </a:r>
          </a:p>
          <a:p>
            <a:r>
              <a:rPr lang="en-US" b="1" dirty="0"/>
              <a:t>No Regulations </a:t>
            </a:r>
            <a:r>
              <a:rPr lang="en-US" dirty="0"/>
              <a:t>– Public blockchain doesn’t have any regulations that the nodes have to follow. So, there is no limit to how one can use this platform for their betterment </a:t>
            </a:r>
          </a:p>
          <a:p>
            <a:r>
              <a:rPr lang="en-US" b="1" dirty="0"/>
              <a:t>Full Transparency </a:t>
            </a:r>
            <a:r>
              <a:rPr lang="en-US" dirty="0"/>
              <a:t>– Public blockchain allow you to see the ledger anytime you want. There is no scope for any corruption or any discrepancies and everyone has to maintain the ledger and participate in consensus. </a:t>
            </a:r>
            <a:endParaRPr lang="en-IN" dirty="0"/>
          </a:p>
        </p:txBody>
      </p:sp>
    </p:spTree>
    <p:extLst>
      <p:ext uri="{BB962C8B-B14F-4D97-AF65-F5344CB8AC3E}">
        <p14:creationId xmlns:p14="http://schemas.microsoft.com/office/powerpoint/2010/main" val="29000333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75A53E7D-979A-2A9F-C01E-740C7D3BDB78}"/>
              </a:ext>
            </a:extLst>
          </p:cNvPr>
          <p:cNvSpPr>
            <a:spLocks noGrp="1"/>
          </p:cNvSpPr>
          <p:nvPr>
            <p:ph idx="1"/>
          </p:nvPr>
        </p:nvSpPr>
        <p:spPr>
          <a:xfrm>
            <a:off x="838200" y="404813"/>
            <a:ext cx="10515600" cy="5772150"/>
          </a:xfrm>
        </p:spPr>
        <p:txBody>
          <a:bodyPr/>
          <a:lstStyle/>
          <a:p>
            <a:r>
              <a:rPr lang="en-US" b="1" dirty="0"/>
              <a:t>True Decentralization </a:t>
            </a:r>
            <a:r>
              <a:rPr lang="en-US" dirty="0"/>
              <a:t>– In this type of blockchain, there isn’t a centralized entity. Thus, the responsibility of maintaining the network is solely on the nodes. </a:t>
            </a:r>
          </a:p>
          <a:p>
            <a:r>
              <a:rPr lang="en-US" b="1" dirty="0"/>
              <a:t>Full User Empowerment </a:t>
            </a:r>
            <a:r>
              <a:rPr lang="en-US" dirty="0"/>
              <a:t>– Typically, in any network user has to follow a lot of rules and regulations. In many cases, the rules might not even be a fair one. But not in public blockchain networks. Here, all of the users are empowered as there is no central authority to look over their every move. </a:t>
            </a:r>
          </a:p>
          <a:p>
            <a:r>
              <a:rPr lang="en-US" b="1" dirty="0"/>
              <a:t>Immutable</a:t>
            </a:r>
            <a:r>
              <a:rPr lang="en-US" dirty="0"/>
              <a:t> – When something is written to the blockchain, it cannot be changed. </a:t>
            </a:r>
          </a:p>
          <a:p>
            <a:r>
              <a:rPr lang="en-US" b="1" dirty="0"/>
              <a:t>Distributed</a:t>
            </a:r>
            <a:r>
              <a:rPr lang="en-US" dirty="0"/>
              <a:t> –The database is not centralized like in a client-server approach, and all nodes in the blockchain participate in the transaction validation. </a:t>
            </a:r>
            <a:endParaRPr lang="en-IN" dirty="0"/>
          </a:p>
        </p:txBody>
      </p:sp>
    </p:spTree>
    <p:extLst>
      <p:ext uri="{BB962C8B-B14F-4D97-AF65-F5344CB8AC3E}">
        <p14:creationId xmlns:p14="http://schemas.microsoft.com/office/powerpoint/2010/main" val="17430902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8DA70B-91D3-FADC-F28B-E118105CB0A6}"/>
              </a:ext>
            </a:extLst>
          </p:cNvPr>
          <p:cNvSpPr>
            <a:spLocks noGrp="1"/>
          </p:cNvSpPr>
          <p:nvPr>
            <p:ph type="title"/>
          </p:nvPr>
        </p:nvSpPr>
        <p:spPr/>
        <p:txBody>
          <a:bodyPr/>
          <a:lstStyle/>
          <a:p>
            <a:r>
              <a:rPr lang="en-US" u="sng" dirty="0"/>
              <a:t>Private Blockchain-</a:t>
            </a:r>
            <a:endParaRPr lang="en-IN" u="sng" dirty="0"/>
          </a:p>
        </p:txBody>
      </p:sp>
      <p:sp>
        <p:nvSpPr>
          <p:cNvPr id="3" name="Content Placeholder 2">
            <a:extLst>
              <a:ext uri="{FF2B5EF4-FFF2-40B4-BE49-F238E27FC236}">
                <a16:creationId xmlns:a16="http://schemas.microsoft.com/office/drawing/2014/main" id="{485E95FC-E2E8-C7B3-1421-6E71E93A8C23}"/>
              </a:ext>
            </a:extLst>
          </p:cNvPr>
          <p:cNvSpPr>
            <a:spLocks noGrp="1"/>
          </p:cNvSpPr>
          <p:nvPr>
            <p:ph idx="1"/>
          </p:nvPr>
        </p:nvSpPr>
        <p:spPr/>
        <p:txBody>
          <a:bodyPr/>
          <a:lstStyle/>
          <a:p>
            <a:r>
              <a:rPr lang="en-US" dirty="0"/>
              <a:t>A private blockchain- are managed by a network administrator and the participants need to consent to join the network. </a:t>
            </a:r>
          </a:p>
          <a:p>
            <a:r>
              <a:rPr lang="en-US" dirty="0"/>
              <a:t>So to join a private blockchain one needs to take permission. </a:t>
            </a:r>
          </a:p>
          <a:p>
            <a:r>
              <a:rPr lang="en-US" dirty="0"/>
              <a:t>There are one or more entities which control the network, and this leads to third-parties involvement for performing the transaction. </a:t>
            </a:r>
          </a:p>
          <a:p>
            <a:r>
              <a:rPr lang="en-US" dirty="0"/>
              <a:t>In this type of blockchain only entity participating in the transaction have knowledge about the transaction performed whereas others will not able to access it i.e. transactions are private.</a:t>
            </a:r>
            <a:endParaRPr lang="en-IN" dirty="0"/>
          </a:p>
        </p:txBody>
      </p:sp>
    </p:spTree>
    <p:extLst>
      <p:ext uri="{BB962C8B-B14F-4D97-AF65-F5344CB8AC3E}">
        <p14:creationId xmlns:p14="http://schemas.microsoft.com/office/powerpoint/2010/main" val="10591304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93</TotalTime>
  <Words>939</Words>
  <Application>Microsoft Office PowerPoint</Application>
  <PresentationFormat>Widescreen</PresentationFormat>
  <Paragraphs>47</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Merkle Trees</vt:lpstr>
      <vt:lpstr>PowerPoint Presentation</vt:lpstr>
      <vt:lpstr>Distributed Consensus:</vt:lpstr>
      <vt:lpstr>LIFE OF BLOCKCHAIN APPLICATIONS:</vt:lpstr>
      <vt:lpstr>PowerPoint Presentation</vt:lpstr>
      <vt:lpstr>PUBLIC AND PRIVATE BLOCKCHAIN:</vt:lpstr>
      <vt:lpstr>Some features of public blockchain are: </vt:lpstr>
      <vt:lpstr>PowerPoint Presentation</vt:lpstr>
      <vt:lpstr>Private Blockchain-</vt:lpstr>
      <vt:lpstr>Some of the features of private blockchain are: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Merkle Trees</dc:title>
  <dc:creator>ANITA</dc:creator>
  <cp:lastModifiedBy>ANITA</cp:lastModifiedBy>
  <cp:revision>10</cp:revision>
  <dcterms:created xsi:type="dcterms:W3CDTF">2023-01-17T17:39:50Z</dcterms:created>
  <dcterms:modified xsi:type="dcterms:W3CDTF">2023-01-17T19:14:00Z</dcterms:modified>
</cp:coreProperties>
</file>